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23" r:id="rId2"/>
    <p:sldId id="334" r:id="rId3"/>
    <p:sldId id="361" r:id="rId4"/>
    <p:sldId id="408" r:id="rId5"/>
    <p:sldId id="407" r:id="rId6"/>
    <p:sldId id="359" r:id="rId7"/>
    <p:sldId id="406" r:id="rId8"/>
    <p:sldId id="279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39598-B524-40FD-9405-15ECA55804F6}" v="1" dt="2025-02-06T16:12:17.72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 autoAdjust="0"/>
    <p:restoredTop sz="71436" autoAdjust="0"/>
  </p:normalViewPr>
  <p:slideViewPr>
    <p:cSldViewPr snapToGrid="0" showGuides="1">
      <p:cViewPr varScale="1">
        <p:scale>
          <a:sx n="116" d="100"/>
          <a:sy n="116" d="100"/>
        </p:scale>
        <p:origin x="230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  <pc:spChg chg="mod">
          <ac:chgData name="Cooling, Chris" userId="6dcf99c9-2ba5-410a-8445-0893a3d1421f" providerId="ADAL" clId="{A4555A67-39E2-49C7-B97F-147C6BD332AD}" dt="2024-11-25T09:52:21.276" v="49" actId="20577"/>
          <ac:spMkLst>
            <pc:docMk/>
            <pc:sldMk cId="3212729572" sldId="323"/>
            <ac:spMk id="2" creationId="{82F30BFE-CB41-E791-4D9C-03A91DA1441E}"/>
          </ac:spMkLst>
        </pc:spChg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  <pc:spChg chg="mod">
          <ac:chgData name="Cooling, Chris" userId="6dcf99c9-2ba5-410a-8445-0893a3d1421f" providerId="ADAL" clId="{A4555A67-39E2-49C7-B97F-147C6BD332AD}" dt="2024-11-25T09:53:08.141" v="55" actId="113"/>
          <ac:spMkLst>
            <pc:docMk/>
            <pc:sldMk cId="16407505" sldId="361"/>
            <ac:spMk id="3" creationId="{3059243C-26C4-B42B-1D89-75DB3A5CA945}"/>
          </ac:spMkLst>
        </pc:spChg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A4555A67-39E2-49C7-B97F-147C6BD332AD}" dt="2024-11-25T14:03:14.034" v="495" actId="20577"/>
          <ac:spMkLst>
            <pc:docMk/>
            <pc:sldMk cId="4288594215" sldId="407"/>
            <ac:spMk id="3" creationId="{AE72B19A-BAEF-7DAE-DDC1-54394DA86691}"/>
          </ac:spMkLst>
        </pc:spChg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after </a:t>
            </a:r>
            <a:r>
              <a:rPr lang="en-GB"/>
              <a:t>PRES closes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50FB-607E-48F6-B352-925A009F2407}" type="datetime1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C0F6D-2CAD-40E7-8816-197D4CFD57EA}" type="datetime1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9E7B-5C6D-410C-BA5A-90F82E614BA9}" type="datetime1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03D5-07B1-49A6-9D03-E6F483086CF3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606B-196D-49F6-A804-81695D9AB71C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B911-EE3B-464D-A82A-03386C191734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DF3F-69B2-443C-ABFC-2506B6B9B4A3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5CE2-1788-4C70-8660-CE6112A66C1C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5E9D-BB37-43E7-B04D-AC709FAE6E06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A2CB-5711-4AE2-A72C-0CFFF46AB651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24FF-199D-4164-827A-6989A9C98BCC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B21-6ED8-4577-9E0B-18FEFD97DD0D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34A5-F022-4149-AAAC-0C859B12A31B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684F-9A08-448C-BED5-6F327716686E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5200-F787-4750-A0F0-A336E182065C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FCD787-FC19-480B-8572-82178477D89C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257F49-A392-4F57-9176-82CC576F6401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F76460-94B8-482C-A25F-539DD17561C9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374679A-5507-46DF-9523-DEF9F407BDD1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9930A6-A8A2-443A-85C8-77AE7115E22C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3DE77-94DC-4F56-B8E0-B57A71BE9C1B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368611-C6D7-4D57-BFBC-83364362825D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EB1988-F948-4F42-95D0-4980219C3D30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C955-64F0-4C8C-81A3-364FF2C3C78A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103B-753A-448B-AF6B-43077BE30C48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3-C370-438B-994B-3E64E42A492F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3DBC-7CDC-4499-AD45-D68113A07BDF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6C37-CA97-4AD3-9C73-2949A988C5B3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84D4-9508-4033-8277-6C19B2FC68CD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C00A-CD68-400A-9806-2BBF3CC0C6DA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9559-A426-4E1F-AFC6-6EE424A7DE44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FCA-92F0-49A6-B6F1-5BB6A2FB96EB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1288-ABF3-4FF8-8879-48218C532F72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97E-A8CD-4CEB-9AB5-26F78642B93F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DEC8-2921-4E52-A8FC-5C2F8E2FE9B4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60F0-99AD-4729-A690-A2594EE3B2F7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FF3-83FD-4D43-A69A-C1E39B84A578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AFFA-8DB2-4812-96BA-17E7D1ADCBD8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F342-4248-4FB1-A938-9688BF0062AA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5BAE-2936-42C2-953B-9323D144D48F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A20B-0065-40A6-BB21-BDB11E67847E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9ABA-BA00-49F0-AB6C-579A76DE81A9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C98-8479-4828-BB5C-30B196EE3328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48B8-3660-4BCE-936E-EDD9878A69D7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51B4A7-045E-4F54-89B5-6C85E0E9F06F}" type="datetime1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0C7394F2-6A79-4799-9504-CB984DD0A702}" type="datetime1">
              <a:rPr lang="en-GB" smtClean="0"/>
              <a:t>06/02/2025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imperial.ac.uk/students/academic-support/graduate-school/community-development/p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F9409C4F-AE5B-411C-A303-00D73C3F3F54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0B4787F-07F8-4B97-8171-1C77C09DEA4C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83A4E1F-9BA6-475E-A9BD-8EA1A7E86E14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DBF64851-09F6-4432-9B2A-09AAFE64E389}" type="datetime1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8ADB-11DD-4A55-AEA4-878F0F9346A7}" type="datetime1">
              <a:rPr lang="en-GB" smtClean="0"/>
              <a:t>06/02/2025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The link is </a:t>
            </a:r>
            <a:r>
              <a:rPr lang="en-GB" sz="2600" b="0" i="0" u="sng" dirty="0">
                <a:solidFill>
                  <a:srgbClr val="0563C1"/>
                </a:solidFill>
                <a:effectLst/>
                <a:hlinkClick r:id="rId3"/>
              </a:rPr>
              <a:t>https://tinyurl.com/feedback-rcds</a:t>
            </a:r>
            <a:endParaRPr lang="en-GB" sz="2600" b="0" i="0" u="sng" dirty="0">
              <a:solidFill>
                <a:srgbClr val="0563C1"/>
              </a:solidFill>
              <a:effectLst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9D60691-669D-C1E1-2567-473D504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18" y="1420597"/>
            <a:ext cx="4307349" cy="43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1864819"/>
            <a:ext cx="4742772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PRES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DFF0-9D53-5DAB-3700-2938EAF9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3" y="417970"/>
            <a:ext cx="2448272" cy="1446849"/>
          </a:xfrm>
          <a:prstGeom prst="rect">
            <a:avLst/>
          </a:prstGeom>
          <a:solidFill>
            <a:srgbClr val="98FB98"/>
          </a:solidFill>
          <a:effectLst>
            <a:outerShdw blurRad="50800" dist="50800" dir="5400000" algn="ctr" rotWithShape="0">
              <a:srgbClr val="98FB98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2163F-282C-50FB-3BC2-3BC83316980D}"/>
              </a:ext>
            </a:extLst>
          </p:cNvPr>
          <p:cNvSpPr txBox="1">
            <a:spLocks/>
          </p:cNvSpPr>
          <p:nvPr/>
        </p:nvSpPr>
        <p:spPr>
          <a:xfrm>
            <a:off x="399472" y="4079052"/>
            <a:ext cx="11376891" cy="182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kern="1200">
                <a:solidFill>
                  <a:srgbClr val="98FB9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Coming in 2025 - PRES is a national survey for research degree students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out more about the action we have taken in response to the previous PRES: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E8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Postgraduate Research Experience Survey (PRES) | Current students | Imperial College London</a:t>
            </a:r>
            <a:endParaRPr lang="en-US" sz="2000" dirty="0">
              <a:solidFill>
                <a:srgbClr val="EE8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3707</TotalTime>
  <Words>478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Times New Roman</vt:lpstr>
      <vt:lpstr>Roboto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PRES 2025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2025-02-06T16:12:20Z</dcterms:modified>
</cp:coreProperties>
</file>